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E32"/>
    <a:srgbClr val="150929"/>
    <a:srgbClr val="210951"/>
    <a:srgbClr val="000080"/>
    <a:srgbClr val="141851"/>
    <a:srgbClr val="0C1F35"/>
    <a:srgbClr val="3F5F8D"/>
    <a:srgbClr val="C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762" autoAdjust="0"/>
  </p:normalViewPr>
  <p:slideViewPr>
    <p:cSldViewPr snapToGrid="0" snapToObjects="1">
      <p:cViewPr varScale="1">
        <p:scale>
          <a:sx n="121" d="100"/>
          <a:sy n="121" d="100"/>
        </p:scale>
        <p:origin x="8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1E86A71D-AB58-428A-8C9D-05D456B01ED9}" type="datetimeFigureOut">
              <a:rPr lang="en-US" smtClean="0"/>
              <a:pPr/>
              <a:t>8/7/23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D3398B2-148A-47B0-BF7C-249C52EC60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8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F5D282F-DEC4-40AF-9C9F-C010C3565B4E}" type="datetimeFigureOut">
              <a:rPr lang="en-US" smtClean="0"/>
              <a:pPr/>
              <a:t>8/7/23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6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6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1C6F8E75-0316-4789-A3AC-2313E323D9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80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4010570"/>
            <a:ext cx="6400800" cy="1195414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98068" y="2288061"/>
            <a:ext cx="7772400" cy="1210979"/>
          </a:xfrm>
        </p:spPr>
        <p:txBody>
          <a:bodyPr anchor="b"/>
          <a:lstStyle>
            <a:lvl1pPr>
              <a:defRPr sz="4200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E2129-DA33-F601-FBF5-CFD92D085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"/>
            <a:ext cx="9144000" cy="1776530"/>
            <a:chOff x="0" y="1"/>
            <a:chExt cx="9144000" cy="1776530"/>
          </a:xfrm>
        </p:grpSpPr>
        <p:sp>
          <p:nvSpPr>
            <p:cNvPr id="16" name="Rectangle 1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0" y="1"/>
              <a:ext cx="9144000" cy="1170432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en-US" dirty="0">
                <a:noFill/>
              </a:endParaRPr>
            </a:p>
          </p:txBody>
        </p:sp>
        <p:sp>
          <p:nvSpPr>
            <p:cNvPr id="11" name="Straight Connector 10"/>
            <p:cNvSpPr>
              <a:spLocks noChangeShapeType="1"/>
            </p:cNvSpPr>
            <p:nvPr userDrawn="1"/>
          </p:nvSpPr>
          <p:spPr bwMode="auto">
            <a:xfrm>
              <a:off x="0" y="1170432"/>
              <a:ext cx="91440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none" lIns="91440" tIns="45720" rIns="91440" bIns="45720" anchor="ctr" compatLnSpc="1"/>
            <a:lstStyle/>
            <a:p>
              <a:endParaRPr kumimoji="0" lang="en-US" dirty="0"/>
            </a:p>
          </p:txBody>
        </p:sp>
        <p:cxnSp>
          <p:nvCxnSpPr>
            <p:cNvPr id="4" name="Straight Connector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0" y="1194817"/>
              <a:ext cx="91440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6" name="Picture 5" descr="Red and white University of Mississippi Lyceum logo">
              <a:extLst>
                <a:ext uri="{FF2B5EF4-FFF2-40B4-BE49-F238E27FC236}">
                  <a16:creationId xmlns:a16="http://schemas.microsoft.com/office/drawing/2014/main" id="{710A3A5B-F836-FDF4-034C-3125067399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921530" y="181467"/>
              <a:ext cx="1300939" cy="1595064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650"/>
            <a:ext cx="9144000" cy="758952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  <a:latin typeface="Georgia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94816"/>
            <a:ext cx="8503920" cy="4864608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white">
          <a:xfrm>
            <a:off x="0" y="895178"/>
            <a:ext cx="9144000" cy="91440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Straight Connector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3785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596ADB9-C975-9F19-14A2-E19E15A31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503" y="6121209"/>
            <a:ext cx="7690897" cy="810701"/>
            <a:chOff x="81503" y="6121209"/>
            <a:chExt cx="7690897" cy="810701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0" r="12355"/>
            <a:stretch/>
          </p:blipFill>
          <p:spPr>
            <a:xfrm>
              <a:off x="731520" y="6121209"/>
              <a:ext cx="7040880" cy="810701"/>
            </a:xfrm>
            <a:prstGeom prst="rect">
              <a:avLst/>
            </a:prstGeom>
          </p:spPr>
        </p:pic>
        <p:pic>
          <p:nvPicPr>
            <p:cNvPr id="4" name="Picture 3" descr="Red and white University of Mississippi Lyceum logo">
              <a:extLst>
                <a:ext uri="{FF2B5EF4-FFF2-40B4-BE49-F238E27FC236}">
                  <a16:creationId xmlns:a16="http://schemas.microsoft.com/office/drawing/2014/main" id="{D164914A-CD83-0940-C843-61AE940668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1503" y="6121209"/>
              <a:ext cx="546059" cy="66951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3413079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>
                    <a:lumMod val="8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Straight Connecto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938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C1DFAD5-9A9F-79AE-EFCF-6A58C55D3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996085"/>
            <a:ext cx="9144000" cy="884629"/>
            <a:chOff x="0" y="1996085"/>
            <a:chExt cx="9144000" cy="884629"/>
          </a:xfrm>
        </p:grpSpPr>
        <p:sp>
          <p:nvSpPr>
            <p:cNvPr id="19" name="Rectangle 1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0" y="2286000"/>
              <a:ext cx="9144000" cy="3048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en-US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F673225-F12F-AC70-7629-31E411156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211247" y="1996085"/>
              <a:ext cx="721506" cy="884629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1600"/>
            <a:ext cx="8534400" cy="75895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white">
          <a:xfrm>
            <a:off x="0" y="895178"/>
            <a:ext cx="9144000" cy="91440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Straight Connector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3785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AEEE7B-1FCF-8E4B-A671-001D61F5D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503" y="6121209"/>
            <a:ext cx="7690897" cy="810701"/>
            <a:chOff x="81503" y="6121209"/>
            <a:chExt cx="7690897" cy="81070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5A8F398-1A2D-8D80-FA9C-7CD63EA89C4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0" r="12355"/>
            <a:stretch/>
          </p:blipFill>
          <p:spPr>
            <a:xfrm>
              <a:off x="731520" y="6121209"/>
              <a:ext cx="7040880" cy="810701"/>
            </a:xfrm>
            <a:prstGeom prst="rect">
              <a:avLst/>
            </a:prstGeom>
          </p:spPr>
        </p:pic>
        <p:pic>
          <p:nvPicPr>
            <p:cNvPr id="6" name="Picture 5" descr="Red and white University of Mississippi Lyceum logo">
              <a:extLst>
                <a:ext uri="{FF2B5EF4-FFF2-40B4-BE49-F238E27FC236}">
                  <a16:creationId xmlns:a16="http://schemas.microsoft.com/office/drawing/2014/main" id="{2DA30383-2AF4-CED2-A4D8-9518B5F504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1503" y="6121209"/>
              <a:ext cx="546059" cy="66951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087412"/>
            <a:ext cx="0" cy="44622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756473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 algn="ctr">
              <a:buNone/>
              <a:defRPr lang="en-US" sz="2400" b="0" dirty="0" smtClean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756473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537339"/>
            <a:ext cx="4041648" cy="3972234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539673"/>
            <a:ext cx="4038600" cy="3973688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0" y="6573610"/>
            <a:ext cx="9144000" cy="309563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0" name="Title 7"/>
          <p:cNvSpPr>
            <a:spLocks noGrp="1"/>
          </p:cNvSpPr>
          <p:nvPr>
            <p:ph type="ctrTitle"/>
          </p:nvPr>
        </p:nvSpPr>
        <p:spPr>
          <a:xfrm>
            <a:off x="685800" y="216918"/>
            <a:ext cx="7772400" cy="795018"/>
          </a:xfrm>
        </p:spPr>
        <p:txBody>
          <a:bodyPr anchor="b"/>
          <a:lstStyle>
            <a:lvl1pPr>
              <a:defRPr sz="4200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1" name="Straight Connector 30"/>
          <p:cNvSpPr>
            <a:spLocks noChangeShapeType="1"/>
          </p:cNvSpPr>
          <p:nvPr userDrawn="1"/>
        </p:nvSpPr>
        <p:spPr bwMode="auto">
          <a:xfrm>
            <a:off x="0" y="1215405"/>
            <a:ext cx="9144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0" y="1511637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3EC774B-E5D4-E9C4-4439-7485909D3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080365"/>
            <a:ext cx="9144000" cy="884629"/>
            <a:chOff x="0" y="1080365"/>
            <a:chExt cx="9144000" cy="884629"/>
          </a:xfrm>
        </p:grpSpPr>
        <p:sp>
          <p:nvSpPr>
            <p:cNvPr id="11" name="Rectangle 10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221501"/>
              <a:ext cx="9144000" cy="576236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4D88420-F8E6-10A7-4537-5F58D8B8F3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195943" y="1080365"/>
              <a:ext cx="721506" cy="884629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207431"/>
            <a:ext cx="9144000" cy="6858000"/>
          </a:xfrm>
          <a:prstGeom prst="rect">
            <a:avLst/>
          </a:prstGeom>
          <a:solidFill>
            <a:srgbClr val="0E0E32">
              <a:alpha val="6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  <a:alpha val="2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tx1">
              <a:lumMod val="8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12962"/>
            <a:ext cx="5867400" cy="4267200"/>
          </a:xfrm>
          <a:ln>
            <a:solidFill>
              <a:srgbClr val="0E0E32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144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 b="0" cap="none" spc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/>
          <a:tile tx="0" ty="0" sx="85000" sy="8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-60926"/>
            <a:ext cx="9144000" cy="6918926"/>
          </a:xfrm>
          <a:prstGeom prst="rect">
            <a:avLst/>
          </a:prstGeom>
          <a:solidFill>
            <a:srgbClr val="0E0E32">
              <a:alpha val="61000"/>
            </a:srgbClr>
          </a:solidFill>
          <a:ln>
            <a:solidFill>
              <a:srgbClr val="0E0E3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89166"/>
            <a:ext cx="91440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72501" y="1077370"/>
            <a:ext cx="8534400" cy="493328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9" r:id="rId7"/>
  </p:sldLayoutIdLst>
  <p:txStyles>
    <p:titleStyle>
      <a:lvl1pPr algn="ctr" rtl="0" eaLnBrk="1" latinLnBrk="0" hangingPunct="1">
        <a:spcBef>
          <a:spcPct val="0"/>
        </a:spcBef>
        <a:buNone/>
        <a:defRPr kumimoji="0" sz="4000" kern="1200" baseline="0"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bg2">
              <a:lumMod val="20000"/>
              <a:lumOff val="8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sz="2000" kern="1200">
          <a:solidFill>
            <a:schemeClr val="bg2">
              <a:lumMod val="20000"/>
              <a:lumOff val="8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26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ity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Revised UM Template</Template>
  <TotalTime>165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University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FTDC</dc:creator>
  <cp:lastModifiedBy>Penny Rice</cp:lastModifiedBy>
  <cp:revision>18</cp:revision>
  <cp:lastPrinted>2012-01-26T14:01:56Z</cp:lastPrinted>
  <dcterms:created xsi:type="dcterms:W3CDTF">2013-08-15T15:45:28Z</dcterms:created>
  <dcterms:modified xsi:type="dcterms:W3CDTF">2023-08-07T18:50:43Z</dcterms:modified>
</cp:coreProperties>
</file>